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94660"/>
  </p:normalViewPr>
  <p:slideViewPr>
    <p:cSldViewPr snapToGrid="0">
      <p:cViewPr>
        <p:scale>
          <a:sx n="75" d="100"/>
          <a:sy n="75" d="100"/>
        </p:scale>
        <p:origin x="1412" y="6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739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832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07959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221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581708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09077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32683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5032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432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931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72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9889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429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909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765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750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EAF66-9C2E-494C-9E03-74F8F04B8545}" type="datetimeFigureOut">
              <a:rPr lang="ko-KR" altLang="en-US" smtClean="0"/>
              <a:t>2025-09-29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43CDD1F-2740-4BED-8A3A-402BE654D9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110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39736D-92FF-8D45-CA3F-B259E1E15A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2D</a:t>
            </a:r>
            <a:r>
              <a:rPr lang="ko-KR" altLang="en-US" dirty="0">
                <a:solidFill>
                  <a:schemeClr val="tx1"/>
                </a:solidFill>
              </a:rPr>
              <a:t>게임프로그래밍</a:t>
            </a:r>
            <a:br>
              <a:rPr lang="en-US" altLang="ko-KR" dirty="0">
                <a:solidFill>
                  <a:schemeClr val="tx1"/>
                </a:solidFill>
              </a:rPr>
            </a:br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>
                <a:solidFill>
                  <a:schemeClr val="tx1"/>
                </a:solidFill>
              </a:rPr>
              <a:t>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5159E4-7E84-EE49-492A-A4D9903B3D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2024810431 </a:t>
            </a:r>
            <a:r>
              <a:rPr lang="ko-KR" altLang="en-US" dirty="0"/>
              <a:t>게임공학과 조신비</a:t>
            </a:r>
          </a:p>
        </p:txBody>
      </p: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3A627D88-25A9-927B-243E-BF1585B35A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2192000" y="4989237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50656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00"/>
    </mc:Choice>
    <mc:Fallback>
      <p:transition spd="slow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1F5C17-97FC-50FC-7982-970FC2A42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61060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게임 컨셉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CC6F2F-E2F4-ED1E-DE03-6461BE05CF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475978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ko-KR" altLang="en-US" dirty="0"/>
              <a:t>게임 소개</a:t>
            </a:r>
            <a:endParaRPr lang="en-US" altLang="ko-KR" dirty="0"/>
          </a:p>
          <a:p>
            <a:r>
              <a:rPr lang="ko-KR" altLang="en-US" dirty="0"/>
              <a:t>연구소 프로젝트 시행 중 발생한 예상하지 못한 사고로 생긴 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    영원한 겨울을 끝내기 위한 여정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 err="1"/>
              <a:t>핵심컨셉</a:t>
            </a:r>
            <a:endParaRPr lang="en-US" altLang="ko-KR" dirty="0"/>
          </a:p>
          <a:p>
            <a:r>
              <a:rPr lang="ko-KR" altLang="en-US" dirty="0"/>
              <a:t>영원한 겨울을 끝내기 위해 여정을 떠나는 </a:t>
            </a:r>
            <a:r>
              <a:rPr lang="ko-KR" altLang="en-US" dirty="0" err="1"/>
              <a:t>횡스크롤</a:t>
            </a:r>
            <a:r>
              <a:rPr lang="ko-KR" altLang="en-US" dirty="0"/>
              <a:t> </a:t>
            </a:r>
            <a:r>
              <a:rPr lang="en-US" altLang="ko-KR" dirty="0"/>
              <a:t>RPG</a:t>
            </a:r>
          </a:p>
          <a:p>
            <a:r>
              <a:rPr lang="ko-KR" altLang="en-US" dirty="0"/>
              <a:t>각 배경에 맞는 장비를 선택하여 모험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재미 요소</a:t>
            </a:r>
            <a:endParaRPr lang="en-US" altLang="ko-KR" dirty="0"/>
          </a:p>
          <a:p>
            <a:r>
              <a:rPr lang="ko-KR" altLang="en-US" dirty="0"/>
              <a:t>다양한 배경</a:t>
            </a:r>
            <a:endParaRPr lang="en-US" altLang="ko-KR" dirty="0"/>
          </a:p>
          <a:p>
            <a:r>
              <a:rPr lang="ko-KR" altLang="en-US" dirty="0" err="1"/>
              <a:t>몰입감</a:t>
            </a:r>
            <a:r>
              <a:rPr lang="ko-KR" altLang="en-US" dirty="0"/>
              <a:t> 있는 스토리</a:t>
            </a:r>
            <a:endParaRPr lang="en-US" altLang="ko-KR" dirty="0"/>
          </a:p>
          <a:p>
            <a:r>
              <a:rPr lang="ko-KR" altLang="en-US" dirty="0"/>
              <a:t>착용 아이템에 따라 달라지는 체감 난이도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F2EA06DC-EE93-D0C0-ADA2-17B8EC3718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07498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84"/>
    </mc:Choice>
    <mc:Fallback>
      <p:transition spd="slow" advTm="246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30BC9-93EF-9AA7-CA45-1479905E1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96686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게임 진행 흐름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38D7B2-A469-D8F6-895A-7AD78E4EB4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96291"/>
            <a:ext cx="8596668" cy="4545071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1</a:t>
            </a:r>
            <a:r>
              <a:rPr lang="ko-KR" altLang="en-US" dirty="0"/>
              <a:t>스테이지</a:t>
            </a:r>
            <a:r>
              <a:rPr lang="en-US" altLang="ko-KR" dirty="0"/>
              <a:t>: </a:t>
            </a:r>
            <a:r>
              <a:rPr lang="ko-KR" altLang="en-US" dirty="0"/>
              <a:t>연구소</a:t>
            </a:r>
            <a:endParaRPr lang="en-US" altLang="ko-KR" dirty="0"/>
          </a:p>
          <a:p>
            <a:r>
              <a:rPr lang="ko-KR" altLang="en-US" dirty="0"/>
              <a:t>아이템 </a:t>
            </a:r>
            <a:r>
              <a:rPr lang="ko-KR" altLang="en-US" dirty="0" err="1"/>
              <a:t>파밍</a:t>
            </a:r>
            <a:r>
              <a:rPr lang="ko-KR" altLang="en-US" dirty="0"/>
              <a:t> 중심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</a:t>
            </a:r>
            <a:r>
              <a:rPr lang="ko-KR" altLang="en-US" dirty="0"/>
              <a:t>스테이지</a:t>
            </a:r>
            <a:r>
              <a:rPr lang="en-US" altLang="ko-KR" dirty="0"/>
              <a:t>: </a:t>
            </a:r>
            <a:r>
              <a:rPr lang="ko-KR" altLang="en-US" dirty="0"/>
              <a:t>야외</a:t>
            </a:r>
            <a:r>
              <a:rPr lang="en-US" altLang="ko-KR" dirty="0"/>
              <a:t>, </a:t>
            </a:r>
            <a:r>
              <a:rPr lang="ko-KR" altLang="en-US" dirty="0"/>
              <a:t>겨울</a:t>
            </a:r>
            <a:endParaRPr lang="en-US" altLang="ko-KR" dirty="0"/>
          </a:p>
          <a:p>
            <a:r>
              <a:rPr lang="ko-KR" altLang="en-US" dirty="0"/>
              <a:t>장애물을 극복하여 보스 도달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</a:t>
            </a:r>
            <a:r>
              <a:rPr lang="ko-KR" altLang="en-US" dirty="0"/>
              <a:t>스테이지</a:t>
            </a:r>
            <a:r>
              <a:rPr lang="en-US" altLang="ko-KR" dirty="0"/>
              <a:t>: </a:t>
            </a:r>
            <a:r>
              <a:rPr lang="ko-KR" altLang="en-US" dirty="0"/>
              <a:t>보스 스테이지</a:t>
            </a:r>
            <a:endParaRPr lang="en-US" altLang="ko-KR" dirty="0"/>
          </a:p>
          <a:p>
            <a:r>
              <a:rPr lang="ko-KR" altLang="en-US" dirty="0"/>
              <a:t>겨울을 불러온 원인 제거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81425B5F-C976-9FF3-1DE9-CAF8E1730F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49440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45"/>
    </mc:Choice>
    <mc:Fallback>
      <p:transition spd="slow" advTm="179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509688-981C-F338-B893-063EA1508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게임 진행 흐름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0EFE66C-EF8D-1BCC-3B0E-4E303561B7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21517" y="4133742"/>
            <a:ext cx="4125066" cy="235586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9B5D28A-3A70-01B9-3716-9AB9855E0A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6280" y="1657926"/>
            <a:ext cx="4042661" cy="229069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D1507B3-3F2A-9AB8-70FE-493A93CB29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517" y="1657926"/>
            <a:ext cx="4125067" cy="22906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ED99DE-4512-F0E4-C75B-D5A3BE795CE4}"/>
              </a:ext>
            </a:extLst>
          </p:cNvPr>
          <p:cNvSpPr txBox="1"/>
          <p:nvPr/>
        </p:nvSpPr>
        <p:spPr>
          <a:xfrm>
            <a:off x="9198941" y="3600417"/>
            <a:ext cx="1436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1,2</a:t>
            </a:r>
            <a:r>
              <a:rPr lang="ko-KR" altLang="en-US" dirty="0"/>
              <a:t>스테이지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44479E-2D44-27E0-5E00-E725B83AAC82}"/>
              </a:ext>
            </a:extLst>
          </p:cNvPr>
          <p:cNvSpPr txBox="1"/>
          <p:nvPr/>
        </p:nvSpPr>
        <p:spPr>
          <a:xfrm>
            <a:off x="5060900" y="6063734"/>
            <a:ext cx="1638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보스 스테이지</a:t>
            </a:r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1C4CEEAA-D6BD-5708-2599-8DAE824C43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32887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25"/>
    </mc:Choice>
    <mc:Fallback>
      <p:transition spd="slow" advTm="8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DFBB0F-DCF1-57D2-26F4-3B0740D2F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63600"/>
          </a:xfrm>
        </p:spPr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개발 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8EFBA8-22AF-DB45-7279-8E4154E9D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84855"/>
            <a:ext cx="8596668" cy="3880773"/>
          </a:xfrm>
        </p:spPr>
        <p:txBody>
          <a:bodyPr>
            <a:normAutofit/>
          </a:bodyPr>
          <a:lstStyle/>
          <a:p>
            <a:r>
              <a:rPr lang="en-US" altLang="ko-KR" dirty="0"/>
              <a:t>1</a:t>
            </a:r>
            <a:r>
              <a:rPr lang="ko-KR" altLang="en-US" dirty="0"/>
              <a:t>주차 </a:t>
            </a:r>
            <a:r>
              <a:rPr lang="en-US" altLang="ko-KR" dirty="0"/>
              <a:t>: </a:t>
            </a:r>
            <a:r>
              <a:rPr lang="ko-KR" altLang="en-US" dirty="0"/>
              <a:t>리소스 준비</a:t>
            </a:r>
            <a:r>
              <a:rPr lang="en-US" altLang="ko-KR" dirty="0"/>
              <a:t>, </a:t>
            </a:r>
            <a:r>
              <a:rPr lang="ko-KR" altLang="en-US" dirty="0"/>
              <a:t>아이템</a:t>
            </a:r>
            <a:r>
              <a:rPr lang="en-US" altLang="ko-KR" dirty="0"/>
              <a:t>, </a:t>
            </a:r>
            <a:r>
              <a:rPr lang="en-US" altLang="ko-KR" dirty="0" err="1"/>
              <a:t>npc</a:t>
            </a:r>
            <a:r>
              <a:rPr lang="ko-KR" altLang="en-US" dirty="0"/>
              <a:t> 리스트 작성</a:t>
            </a:r>
            <a:endParaRPr lang="en-US" altLang="ko-KR" dirty="0"/>
          </a:p>
          <a:p>
            <a:r>
              <a:rPr lang="en-US" altLang="ko-KR" dirty="0"/>
              <a:t>2</a:t>
            </a:r>
            <a:r>
              <a:rPr lang="ko-KR" altLang="en-US" dirty="0"/>
              <a:t>주차 </a:t>
            </a:r>
            <a:r>
              <a:rPr lang="en-US" altLang="ko-KR" dirty="0"/>
              <a:t>: </a:t>
            </a:r>
            <a:r>
              <a:rPr lang="ko-KR" altLang="en-US" dirty="0"/>
              <a:t>플레이어 캐릭터 구현</a:t>
            </a:r>
            <a:r>
              <a:rPr lang="en-US" altLang="ko-KR" dirty="0"/>
              <a:t>(</a:t>
            </a:r>
            <a:r>
              <a:rPr lang="ko-KR" altLang="en-US" dirty="0"/>
              <a:t>이동</a:t>
            </a:r>
            <a:r>
              <a:rPr lang="en-US" altLang="ko-KR" dirty="0"/>
              <a:t>, </a:t>
            </a:r>
            <a:r>
              <a:rPr lang="ko-KR" altLang="en-US" dirty="0"/>
              <a:t>상호작용</a:t>
            </a:r>
            <a:r>
              <a:rPr lang="en-US" altLang="ko-KR" dirty="0"/>
              <a:t>, </a:t>
            </a:r>
            <a:r>
              <a:rPr lang="ko-KR" altLang="en-US" dirty="0"/>
              <a:t>아이템 사용키</a:t>
            </a:r>
            <a:r>
              <a:rPr lang="en-US" altLang="ko-KR" dirty="0"/>
              <a:t>, </a:t>
            </a:r>
            <a:r>
              <a:rPr lang="ko-KR" altLang="en-US" dirty="0"/>
              <a:t>체력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3</a:t>
            </a:r>
            <a:r>
              <a:rPr lang="ko-KR" altLang="en-US" dirty="0"/>
              <a:t>주차</a:t>
            </a:r>
            <a:r>
              <a:rPr lang="en-US" altLang="ko-KR" dirty="0"/>
              <a:t>:  </a:t>
            </a:r>
            <a:r>
              <a:rPr lang="en-US" altLang="ko-KR" dirty="0" err="1"/>
              <a:t>npc</a:t>
            </a:r>
            <a:r>
              <a:rPr lang="en-US" altLang="ko-KR" dirty="0"/>
              <a:t> </a:t>
            </a:r>
            <a:r>
              <a:rPr lang="ko-KR" altLang="en-US" dirty="0"/>
              <a:t>및 아이템 구현</a:t>
            </a:r>
            <a:endParaRPr lang="en-US" altLang="ko-KR" dirty="0"/>
          </a:p>
          <a:p>
            <a:r>
              <a:rPr lang="en-US" altLang="ko-KR" dirty="0"/>
              <a:t>4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보스 구현</a:t>
            </a:r>
            <a:endParaRPr lang="en-US" altLang="ko-KR" dirty="0"/>
          </a:p>
          <a:p>
            <a:r>
              <a:rPr lang="en-US" altLang="ko-KR" dirty="0"/>
              <a:t>5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스테이지 </a:t>
            </a:r>
            <a:r>
              <a:rPr lang="en-US" altLang="ko-KR" dirty="0"/>
              <a:t>1 </a:t>
            </a:r>
            <a:r>
              <a:rPr lang="ko-KR" altLang="en-US" dirty="0"/>
              <a:t>구현</a:t>
            </a:r>
            <a:endParaRPr lang="en-US" altLang="ko-KR" dirty="0"/>
          </a:p>
          <a:p>
            <a:r>
              <a:rPr lang="en-US" altLang="ko-KR" dirty="0"/>
              <a:t>6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구현</a:t>
            </a:r>
            <a:endParaRPr lang="en-US" altLang="ko-KR" dirty="0"/>
          </a:p>
          <a:p>
            <a:r>
              <a:rPr lang="en-US" altLang="ko-KR" dirty="0"/>
              <a:t>7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스테이지 </a:t>
            </a:r>
            <a:r>
              <a:rPr lang="en-US" altLang="ko-KR" dirty="0"/>
              <a:t>3 </a:t>
            </a:r>
            <a:r>
              <a:rPr lang="ko-KR" altLang="en-US" dirty="0"/>
              <a:t>구현</a:t>
            </a:r>
            <a:endParaRPr lang="en-US" altLang="ko-KR" dirty="0"/>
          </a:p>
          <a:p>
            <a:r>
              <a:rPr lang="en-US" altLang="ko-KR" dirty="0"/>
              <a:t>8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스테이지 통합 및 최종 배치</a:t>
            </a:r>
            <a:endParaRPr lang="en-US" altLang="ko-KR" dirty="0"/>
          </a:p>
          <a:p>
            <a:r>
              <a:rPr lang="en-US" altLang="ko-KR" dirty="0"/>
              <a:t>9</a:t>
            </a:r>
            <a:r>
              <a:rPr lang="ko-KR" altLang="en-US" dirty="0"/>
              <a:t>주차</a:t>
            </a:r>
            <a:r>
              <a:rPr lang="en-US" altLang="ko-KR" dirty="0"/>
              <a:t>: </a:t>
            </a:r>
            <a:r>
              <a:rPr lang="ko-KR" altLang="en-US" dirty="0"/>
              <a:t>테스트 및 버그 수정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31" name="오디오 30">
            <a:hlinkClick r:id="" action="ppaction://media"/>
            <a:extLst>
              <a:ext uri="{FF2B5EF4-FFF2-40B4-BE49-F238E27FC236}">
                <a16:creationId xmlns:a16="http://schemas.microsoft.com/office/drawing/2014/main" id="{5D611E39-6EC9-8AEF-B39A-9206E4949E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18400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21"/>
    </mc:Choice>
    <mc:Fallback>
      <p:transition spd="slow" advTm="34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TM02900688[[fn=패싯]]</Template>
  <TotalTime>475</TotalTime>
  <Words>166</Words>
  <Application>Microsoft Office PowerPoint</Application>
  <PresentationFormat>와이드스크린</PresentationFormat>
  <Paragraphs>37</Paragraphs>
  <Slides>5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패싯</vt:lpstr>
      <vt:lpstr>2D게임프로그래밍 1차 발표</vt:lpstr>
      <vt:lpstr>게임 컨셉</vt:lpstr>
      <vt:lpstr>게임 진행 흐름</vt:lpstr>
      <vt:lpstr>게임 진행 흐름</vt:lpstr>
      <vt:lpstr>개발 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조신비(2024184031)</dc:creator>
  <cp:lastModifiedBy>조신비(2024184031)</cp:lastModifiedBy>
  <cp:revision>7</cp:revision>
  <dcterms:created xsi:type="dcterms:W3CDTF">2025-09-28T09:49:46Z</dcterms:created>
  <dcterms:modified xsi:type="dcterms:W3CDTF">2025-09-29T14:26:31Z</dcterms:modified>
</cp:coreProperties>
</file>

<file path=docProps/thumbnail.jpeg>
</file>